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E774-DA29-0318-EAD3-F42664EB3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25ED0-AEF8-98B7-3A54-D8E8FFF29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41575-ADAC-B532-82A1-0D6F31BA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D4AB8-289A-B75E-255D-9AD1B40F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8CAD3-9E52-FEC4-F2B7-D8C51FF9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8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2720-401A-375A-8E37-2170094D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5A748-2BCF-5C98-A983-80396F639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8A020-2217-A546-5832-3498FA5D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2E414-11F7-3E78-2A31-59DF83B1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A4D07-EE67-7ECA-65D7-E778CE27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8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324C22-25B8-16F6-51FB-B831CFF11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4B563-C681-F3F6-E7CE-07978B02C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29101-161F-5A0B-3886-1C7C5D85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29168-1DD0-2924-7993-6136F644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CF5E8-04D4-BE4B-8CE1-2C1BB744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E4AC-293C-4404-9694-C41A67FA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91F2-E1CA-96B6-5A71-5C27C591B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1DDA-B0AC-15EB-2172-9735E4FE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309E-6724-3FAB-F11E-4AC8ACE4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3FD94-28B4-5AEB-1CAE-2F64D3FD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9BC7-8936-34E1-9234-E40412F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D775E-6EB3-755E-9743-413F8D4D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7454E-D5CE-3422-AA58-AA0BFC04A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BBEF-D1EF-1E34-1BDD-14957D60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59ED7-C55F-83FC-CB0C-892957ED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1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A269-3020-7C1E-7E52-31EE0495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A6151-36E9-81D5-E74F-ECA34DA61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6294F-07EF-B62E-4A2D-C81688291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C4FF9-D7D4-D336-36B3-39172546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01DB9-D016-FB4C-6193-E5CF19FF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A059B-337F-02D3-5C1B-00F5FE14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39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BDB2-F9D8-BB1E-364F-38E844A6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1E5E5-D39C-81C6-D11F-5DE64719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3C457-578D-1172-8C70-9CBB6D706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C4E86-DA91-A327-BF23-77088F94B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415B4-7D00-C351-6A56-7C0F382DA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63C3C-E01D-E2E8-5AF0-E08D1FCA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8D19DA-764E-AF6C-3EAD-006074E5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8C6AC-19B7-A0A4-65B7-144B63F2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7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1214-0553-90EC-F623-0855E40E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EE6F14-17D1-6A66-6B66-2057E5F4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A158D-49F1-E01A-3E7A-CB6579FC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7CEE-C143-F69D-F951-7E68FFA5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72B265-1BC9-1C5B-89B8-9D5C02D28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253170-47DD-5FCF-935C-F3D3075A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C0BA4-ADDD-8692-0C7E-829084B6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9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C17B-CF62-5C56-EF97-9EDB66F3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87328-7478-C781-6ED9-A8C3D024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13E77-DE08-FF12-5C14-D4090CF3A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440D4-8FA0-98EE-2C16-EFF3C7CF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578C-6E98-4660-87D3-8D3E6A17C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CF2A1-D6BF-757B-7E46-4E94EA6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2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91D3-48E0-F556-E362-2B0B4072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208C4-59D6-B5FF-E4DA-4D1106F94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3A2E9-6C3A-075C-5404-4FC70F755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D3EA4-CEF8-78CB-CC18-EACAEBEE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8B86D-02D7-6267-A8F7-86440A3D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4955E-8FA2-61A3-61D6-C44CEE01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7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0F035-921E-54DA-B372-2422C765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0B89C-FA75-6A50-C295-DA843A9E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D417-EEC3-5277-50E8-D608C32F2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5CF23-C681-42D5-B847-D3C9EC489B45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6B646-E5F7-A0C1-8A1A-01AB11A0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D5150-6B5B-7E60-1B73-D4F53B136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8DFDB-C55E-4914-9261-DD6DEEE3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4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A383-A8C5-867E-0E68-62F585CBC1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ADHOC SENSOR NETWORK</a:t>
            </a:r>
          </a:p>
        </p:txBody>
      </p:sp>
    </p:spTree>
    <p:extLst>
      <p:ext uri="{BB962C8B-B14F-4D97-AF65-F5344CB8AC3E}">
        <p14:creationId xmlns:p14="http://schemas.microsoft.com/office/powerpoint/2010/main" val="152912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40E90-78EF-D46C-DD0B-A45899FC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42"/>
          <a:stretch/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7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43FEB-2928-1D3C-BC2A-533FF3702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6"/>
          <a:stretch/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C3A8A-BC5B-E461-4FBD-E5A661696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6"/>
          <a:stretch/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79B58-A009-881A-0F58-C81233E00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29"/>
          <a:stretch/>
        </p:blipFill>
        <p:spPr>
          <a:xfrm>
            <a:off x="0" y="0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6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E80BD-AF71-8724-B8F8-A8694548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8"/>
          <a:stretch/>
        </p:blipFill>
        <p:spPr>
          <a:xfrm>
            <a:off x="0" y="132522"/>
            <a:ext cx="12192000" cy="67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FAE1D-C0F1-827F-D496-FFC3B31D6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09"/>
          <a:stretch/>
        </p:blipFill>
        <p:spPr>
          <a:xfrm>
            <a:off x="0" y="0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1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89FE3-9A87-364A-D341-2DF40797B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62"/>
          <a:stretch/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4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83CF1-8C31-574F-A71C-DA43001F9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6"/>
          <a:stretch/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0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E589A-1C01-A077-1103-C177D31A6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4D331-C53E-4F95-D473-E7C817D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29"/>
          <a:stretch/>
        </p:blipFill>
        <p:spPr>
          <a:xfrm>
            <a:off x="-28003" y="0"/>
            <a:ext cx="12220003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11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93C12-FCA8-3484-6335-5CB2BA3ED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6"/>
          <a:stretch/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6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4EBC2-22D1-A736-FF12-987ED74BF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42"/>
          <a:stretch/>
        </p:blipFill>
        <p:spPr>
          <a:xfrm>
            <a:off x="0" y="0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1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8807E-E9AA-D11A-A57F-EDB54B867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6"/>
          <a:stretch/>
        </p:blipFill>
        <p:spPr>
          <a:xfrm>
            <a:off x="0" y="0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16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8B9F3-81E6-AFC0-FEED-C899007FD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5"/>
          <a:stretch/>
        </p:blipFill>
        <p:spPr>
          <a:xfrm>
            <a:off x="0" y="0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72377-E47F-8DC6-8CBD-AB582CB14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2"/>
          <a:stretch/>
        </p:blipFill>
        <p:spPr>
          <a:xfrm>
            <a:off x="0" y="0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FD02D-AB7B-716A-F1FA-5422BF8C0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8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ADHOC SENSOR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 Chugh</dc:creator>
  <cp:lastModifiedBy>Nisha Chugh</cp:lastModifiedBy>
  <cp:revision>8</cp:revision>
  <dcterms:created xsi:type="dcterms:W3CDTF">2023-01-15T15:29:01Z</dcterms:created>
  <dcterms:modified xsi:type="dcterms:W3CDTF">2023-02-03T02:53:02Z</dcterms:modified>
</cp:coreProperties>
</file>